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6459200" cy="10972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4F0F23-49EB-45BF-A9AE-330F74CBB83F}" v="1" dt="2025-03-25T20:16:20.3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88" d="100"/>
          <a:sy n="88" d="100"/>
        </p:scale>
        <p:origin x="1852" y="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eg>
</file>

<file path=ppt/media/image3.jpeg>
</file>

<file path=ppt/media/image4.jpg>
</file>

<file path=ppt/media/image5.jpeg>
</file>

<file path=ppt/media/image6.jpeg>
</file>

<file path=ppt/media/image7.jpe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4440" y="1795781"/>
            <a:ext cx="13990320" cy="3820160"/>
          </a:xfrm>
        </p:spPr>
        <p:txBody>
          <a:bodyPr anchor="b"/>
          <a:lstStyle>
            <a:lvl1pPr algn="ctr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57400" y="5763261"/>
            <a:ext cx="12344400" cy="2649219"/>
          </a:xfrm>
        </p:spPr>
        <p:txBody>
          <a:bodyPr/>
          <a:lstStyle>
            <a:lvl1pPr marL="0" indent="0" algn="ctr">
              <a:buNone/>
              <a:defRPr sz="3840"/>
            </a:lvl1pPr>
            <a:lvl2pPr marL="731520" indent="0" algn="ctr">
              <a:buNone/>
              <a:defRPr sz="3200"/>
            </a:lvl2pPr>
            <a:lvl3pPr marL="1463040" indent="0" algn="ctr">
              <a:buNone/>
              <a:defRPr sz="2880"/>
            </a:lvl3pPr>
            <a:lvl4pPr marL="2194560" indent="0" algn="ctr">
              <a:buNone/>
              <a:defRPr sz="2560"/>
            </a:lvl4pPr>
            <a:lvl5pPr marL="2926080" indent="0" algn="ctr">
              <a:buNone/>
              <a:defRPr sz="2560"/>
            </a:lvl5pPr>
            <a:lvl6pPr marL="3657600" indent="0" algn="ctr">
              <a:buNone/>
              <a:defRPr sz="2560"/>
            </a:lvl6pPr>
            <a:lvl7pPr marL="4389120" indent="0" algn="ctr">
              <a:buNone/>
              <a:defRPr sz="2560"/>
            </a:lvl7pPr>
            <a:lvl8pPr marL="5120640" indent="0" algn="ctr">
              <a:buNone/>
              <a:defRPr sz="2560"/>
            </a:lvl8pPr>
            <a:lvl9pPr marL="5852160" indent="0" algn="ctr"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808E-6EAE-4CF4-87A6-3897F1936789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1DB5C-3A7B-4409-B0B6-728278B85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74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808E-6EAE-4CF4-87A6-3897F1936789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1DB5C-3A7B-4409-B0B6-728278B85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45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778616" y="584200"/>
            <a:ext cx="3549015" cy="92989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1571" y="584200"/>
            <a:ext cx="10441305" cy="92989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808E-6EAE-4CF4-87A6-3897F1936789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1DB5C-3A7B-4409-B0B6-728278B85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730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808E-6EAE-4CF4-87A6-3897F1936789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1DB5C-3A7B-4409-B0B6-728278B85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731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2998" y="2735583"/>
            <a:ext cx="14196060" cy="4564379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2998" y="7343143"/>
            <a:ext cx="14196060" cy="2400299"/>
          </a:xfrm>
        </p:spPr>
        <p:txBody>
          <a:bodyPr/>
          <a:lstStyle>
            <a:lvl1pPr marL="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1pPr>
            <a:lvl2pPr marL="73152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2pPr>
            <a:lvl3pPr marL="146304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3pPr>
            <a:lvl4pPr marL="2194560" indent="0">
              <a:buNone/>
              <a:defRPr sz="2560">
                <a:solidFill>
                  <a:schemeClr val="tx1">
                    <a:tint val="82000"/>
                  </a:schemeClr>
                </a:solidFill>
              </a:defRPr>
            </a:lvl4pPr>
            <a:lvl5pPr marL="2926080" indent="0">
              <a:buNone/>
              <a:defRPr sz="2560">
                <a:solidFill>
                  <a:schemeClr val="tx1">
                    <a:tint val="82000"/>
                  </a:schemeClr>
                </a:solidFill>
              </a:defRPr>
            </a:lvl5pPr>
            <a:lvl6pPr marL="3657600" indent="0">
              <a:buNone/>
              <a:defRPr sz="2560">
                <a:solidFill>
                  <a:schemeClr val="tx1">
                    <a:tint val="82000"/>
                  </a:schemeClr>
                </a:solidFill>
              </a:defRPr>
            </a:lvl6pPr>
            <a:lvl7pPr marL="4389120" indent="0">
              <a:buNone/>
              <a:defRPr sz="2560">
                <a:solidFill>
                  <a:schemeClr val="tx1">
                    <a:tint val="82000"/>
                  </a:schemeClr>
                </a:solidFill>
              </a:defRPr>
            </a:lvl7pPr>
            <a:lvl8pPr marL="5120640" indent="0">
              <a:buNone/>
              <a:defRPr sz="2560">
                <a:solidFill>
                  <a:schemeClr val="tx1">
                    <a:tint val="82000"/>
                  </a:schemeClr>
                </a:solidFill>
              </a:defRPr>
            </a:lvl8pPr>
            <a:lvl9pPr marL="5852160" indent="0">
              <a:buNone/>
              <a:defRPr sz="25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808E-6EAE-4CF4-87A6-3897F1936789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1DB5C-3A7B-4409-B0B6-728278B85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853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31570" y="2921000"/>
            <a:ext cx="699516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32470" y="2921000"/>
            <a:ext cx="699516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808E-6EAE-4CF4-87A6-3897F1936789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1DB5C-3A7B-4409-B0B6-728278B85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282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714" y="584202"/>
            <a:ext cx="14196060" cy="21209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3716" y="2689861"/>
            <a:ext cx="6963012" cy="1318259"/>
          </a:xfrm>
        </p:spPr>
        <p:txBody>
          <a:bodyPr anchor="b"/>
          <a:lstStyle>
            <a:lvl1pPr marL="0" indent="0">
              <a:buNone/>
              <a:defRPr sz="3840" b="1"/>
            </a:lvl1pPr>
            <a:lvl2pPr marL="731520" indent="0">
              <a:buNone/>
              <a:defRPr sz="3200" b="1"/>
            </a:lvl2pPr>
            <a:lvl3pPr marL="1463040" indent="0">
              <a:buNone/>
              <a:defRPr sz="2880" b="1"/>
            </a:lvl3pPr>
            <a:lvl4pPr marL="2194560" indent="0">
              <a:buNone/>
              <a:defRPr sz="2560" b="1"/>
            </a:lvl4pPr>
            <a:lvl5pPr marL="2926080" indent="0">
              <a:buNone/>
              <a:defRPr sz="2560" b="1"/>
            </a:lvl5pPr>
            <a:lvl6pPr marL="3657600" indent="0">
              <a:buNone/>
              <a:defRPr sz="2560" b="1"/>
            </a:lvl6pPr>
            <a:lvl7pPr marL="4389120" indent="0">
              <a:buNone/>
              <a:defRPr sz="2560" b="1"/>
            </a:lvl7pPr>
            <a:lvl8pPr marL="5120640" indent="0">
              <a:buNone/>
              <a:defRPr sz="2560" b="1"/>
            </a:lvl8pPr>
            <a:lvl9pPr marL="5852160" indent="0">
              <a:buNone/>
              <a:defRPr sz="25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33716" y="4008120"/>
            <a:ext cx="6963012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332471" y="2689861"/>
            <a:ext cx="6997304" cy="1318259"/>
          </a:xfrm>
        </p:spPr>
        <p:txBody>
          <a:bodyPr anchor="b"/>
          <a:lstStyle>
            <a:lvl1pPr marL="0" indent="0">
              <a:buNone/>
              <a:defRPr sz="3840" b="1"/>
            </a:lvl1pPr>
            <a:lvl2pPr marL="731520" indent="0">
              <a:buNone/>
              <a:defRPr sz="3200" b="1"/>
            </a:lvl2pPr>
            <a:lvl3pPr marL="1463040" indent="0">
              <a:buNone/>
              <a:defRPr sz="2880" b="1"/>
            </a:lvl3pPr>
            <a:lvl4pPr marL="2194560" indent="0">
              <a:buNone/>
              <a:defRPr sz="2560" b="1"/>
            </a:lvl4pPr>
            <a:lvl5pPr marL="2926080" indent="0">
              <a:buNone/>
              <a:defRPr sz="2560" b="1"/>
            </a:lvl5pPr>
            <a:lvl6pPr marL="3657600" indent="0">
              <a:buNone/>
              <a:defRPr sz="2560" b="1"/>
            </a:lvl6pPr>
            <a:lvl7pPr marL="4389120" indent="0">
              <a:buNone/>
              <a:defRPr sz="2560" b="1"/>
            </a:lvl7pPr>
            <a:lvl8pPr marL="5120640" indent="0">
              <a:buNone/>
              <a:defRPr sz="2560" b="1"/>
            </a:lvl8pPr>
            <a:lvl9pPr marL="5852160" indent="0">
              <a:buNone/>
              <a:defRPr sz="25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332471" y="4008120"/>
            <a:ext cx="6997304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808E-6EAE-4CF4-87A6-3897F1936789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1DB5C-3A7B-4409-B0B6-728278B85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238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808E-6EAE-4CF4-87A6-3897F1936789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1DB5C-3A7B-4409-B0B6-728278B85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6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808E-6EAE-4CF4-87A6-3897F1936789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1DB5C-3A7B-4409-B0B6-728278B85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151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714" y="731520"/>
            <a:ext cx="5308520" cy="2560320"/>
          </a:xfrm>
        </p:spPr>
        <p:txBody>
          <a:bodyPr anchor="b"/>
          <a:lstStyle>
            <a:lvl1pPr>
              <a:defRPr sz="5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97304" y="1579882"/>
            <a:ext cx="8332470" cy="7797800"/>
          </a:xfrm>
        </p:spPr>
        <p:txBody>
          <a:bodyPr/>
          <a:lstStyle>
            <a:lvl1pPr>
              <a:defRPr sz="5120"/>
            </a:lvl1pPr>
            <a:lvl2pPr>
              <a:defRPr sz="4480"/>
            </a:lvl2pPr>
            <a:lvl3pPr>
              <a:defRPr sz="384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33714" y="3291840"/>
            <a:ext cx="5308520" cy="6098541"/>
          </a:xfrm>
        </p:spPr>
        <p:txBody>
          <a:bodyPr/>
          <a:lstStyle>
            <a:lvl1pPr marL="0" indent="0">
              <a:buNone/>
              <a:defRPr sz="2560"/>
            </a:lvl1pPr>
            <a:lvl2pPr marL="731520" indent="0">
              <a:buNone/>
              <a:defRPr sz="2240"/>
            </a:lvl2pPr>
            <a:lvl3pPr marL="1463040" indent="0">
              <a:buNone/>
              <a:defRPr sz="1920"/>
            </a:lvl3pPr>
            <a:lvl4pPr marL="2194560" indent="0">
              <a:buNone/>
              <a:defRPr sz="1600"/>
            </a:lvl4pPr>
            <a:lvl5pPr marL="2926080" indent="0">
              <a:buNone/>
              <a:defRPr sz="1600"/>
            </a:lvl5pPr>
            <a:lvl6pPr marL="3657600" indent="0">
              <a:buNone/>
              <a:defRPr sz="1600"/>
            </a:lvl6pPr>
            <a:lvl7pPr marL="4389120" indent="0">
              <a:buNone/>
              <a:defRPr sz="1600"/>
            </a:lvl7pPr>
            <a:lvl8pPr marL="5120640" indent="0">
              <a:buNone/>
              <a:defRPr sz="1600"/>
            </a:lvl8pPr>
            <a:lvl9pPr marL="585216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808E-6EAE-4CF4-87A6-3897F1936789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1DB5C-3A7B-4409-B0B6-728278B85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682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714" y="731520"/>
            <a:ext cx="5308520" cy="2560320"/>
          </a:xfrm>
        </p:spPr>
        <p:txBody>
          <a:bodyPr anchor="b"/>
          <a:lstStyle>
            <a:lvl1pPr>
              <a:defRPr sz="5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97304" y="1579882"/>
            <a:ext cx="8332470" cy="7797800"/>
          </a:xfrm>
        </p:spPr>
        <p:txBody>
          <a:bodyPr anchor="t"/>
          <a:lstStyle>
            <a:lvl1pPr marL="0" indent="0">
              <a:buNone/>
              <a:defRPr sz="5120"/>
            </a:lvl1pPr>
            <a:lvl2pPr marL="731520" indent="0">
              <a:buNone/>
              <a:defRPr sz="4480"/>
            </a:lvl2pPr>
            <a:lvl3pPr marL="1463040" indent="0">
              <a:buNone/>
              <a:defRPr sz="3840"/>
            </a:lvl3pPr>
            <a:lvl4pPr marL="2194560" indent="0">
              <a:buNone/>
              <a:defRPr sz="3200"/>
            </a:lvl4pPr>
            <a:lvl5pPr marL="2926080" indent="0">
              <a:buNone/>
              <a:defRPr sz="3200"/>
            </a:lvl5pPr>
            <a:lvl6pPr marL="3657600" indent="0">
              <a:buNone/>
              <a:defRPr sz="3200"/>
            </a:lvl6pPr>
            <a:lvl7pPr marL="4389120" indent="0">
              <a:buNone/>
              <a:defRPr sz="3200"/>
            </a:lvl7pPr>
            <a:lvl8pPr marL="5120640" indent="0">
              <a:buNone/>
              <a:defRPr sz="3200"/>
            </a:lvl8pPr>
            <a:lvl9pPr marL="5852160" indent="0">
              <a:buNone/>
              <a:defRPr sz="3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33714" y="3291840"/>
            <a:ext cx="5308520" cy="6098541"/>
          </a:xfrm>
        </p:spPr>
        <p:txBody>
          <a:bodyPr/>
          <a:lstStyle>
            <a:lvl1pPr marL="0" indent="0">
              <a:buNone/>
              <a:defRPr sz="2560"/>
            </a:lvl1pPr>
            <a:lvl2pPr marL="731520" indent="0">
              <a:buNone/>
              <a:defRPr sz="2240"/>
            </a:lvl2pPr>
            <a:lvl3pPr marL="1463040" indent="0">
              <a:buNone/>
              <a:defRPr sz="1920"/>
            </a:lvl3pPr>
            <a:lvl4pPr marL="2194560" indent="0">
              <a:buNone/>
              <a:defRPr sz="1600"/>
            </a:lvl4pPr>
            <a:lvl5pPr marL="2926080" indent="0">
              <a:buNone/>
              <a:defRPr sz="1600"/>
            </a:lvl5pPr>
            <a:lvl6pPr marL="3657600" indent="0">
              <a:buNone/>
              <a:defRPr sz="1600"/>
            </a:lvl6pPr>
            <a:lvl7pPr marL="4389120" indent="0">
              <a:buNone/>
              <a:defRPr sz="1600"/>
            </a:lvl7pPr>
            <a:lvl8pPr marL="5120640" indent="0">
              <a:buNone/>
              <a:defRPr sz="1600"/>
            </a:lvl8pPr>
            <a:lvl9pPr marL="585216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808E-6EAE-4CF4-87A6-3897F1936789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1DB5C-3A7B-4409-B0B6-728278B85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111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1570" y="584202"/>
            <a:ext cx="14196060" cy="2120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1570" y="2921000"/>
            <a:ext cx="14196060" cy="6962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31570" y="10170162"/>
            <a:ext cx="370332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E8808E-6EAE-4CF4-87A6-3897F1936789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452110" y="10170162"/>
            <a:ext cx="555498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24310" y="10170162"/>
            <a:ext cx="370332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B1DB5C-3A7B-4409-B0B6-728278B85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634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463040" rtl="0" eaLnBrk="1" latinLnBrk="0" hangingPunct="1">
        <a:lnSpc>
          <a:spcPct val="90000"/>
        </a:lnSpc>
        <a:spcBef>
          <a:spcPct val="0"/>
        </a:spcBef>
        <a:buNone/>
        <a:defRPr sz="70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146304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4480" kern="1200">
          <a:solidFill>
            <a:schemeClr val="tx1"/>
          </a:solidFill>
          <a:latin typeface="+mn-lt"/>
          <a:ea typeface="+mn-ea"/>
          <a:cs typeface="+mn-cs"/>
        </a:defRPr>
      </a:lvl1pPr>
      <a:lvl2pPr marL="109728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56032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4pPr>
      <a:lvl5pPr marL="329184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5pPr>
      <a:lvl6pPr marL="402336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6pPr>
      <a:lvl7pPr marL="475488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7pPr>
      <a:lvl8pPr marL="548640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8pPr>
      <a:lvl9pPr marL="621792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2.jpeg"/><Relationship Id="rId7" Type="http://schemas.openxmlformats.org/officeDocument/2006/relationships/hyperlink" Target="https://www.flickr.com/photos/27897243@N02/6444465953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10" Type="http://schemas.openxmlformats.org/officeDocument/2006/relationships/image" Target="../media/image8.jpg"/><Relationship Id="rId4" Type="http://schemas.openxmlformats.org/officeDocument/2006/relationships/image" Target="../media/image3.jpeg"/><Relationship Id="rId9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1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27238751-0049-9F59-E50F-C52FC69B3576}"/>
              </a:ext>
            </a:extLst>
          </p:cNvPr>
          <p:cNvGrpSpPr/>
          <p:nvPr/>
        </p:nvGrpSpPr>
        <p:grpSpPr>
          <a:xfrm>
            <a:off x="5230027" y="2568012"/>
            <a:ext cx="5553341" cy="5553341"/>
            <a:chOff x="5230026" y="1196411"/>
            <a:chExt cx="5553341" cy="5553341"/>
          </a:xfrm>
        </p:grpSpPr>
        <p:sp>
          <p:nvSpPr>
            <p:cNvPr id="4" name="Oval 3" descr="Colorful mountains and lake">
              <a:extLst>
                <a:ext uri="{FF2B5EF4-FFF2-40B4-BE49-F238E27FC236}">
                  <a16:creationId xmlns:a16="http://schemas.microsoft.com/office/drawing/2014/main" id="{4CACA6A7-9A6E-56C5-DE05-2A2A3D59D7D6}"/>
                </a:ext>
              </a:extLst>
            </p:cNvPr>
            <p:cNvSpPr/>
            <p:nvPr/>
          </p:nvSpPr>
          <p:spPr>
            <a:xfrm>
              <a:off x="5395956" y="1362341"/>
              <a:ext cx="5221480" cy="5221480"/>
            </a:xfrm>
            <a:prstGeom prst="ellipse">
              <a:avLst/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 descr="Colorful mountains and lake">
              <a:extLst>
                <a:ext uri="{FF2B5EF4-FFF2-40B4-BE49-F238E27FC236}">
                  <a16:creationId xmlns:a16="http://schemas.microsoft.com/office/drawing/2014/main" id="{4CCFE290-AFEA-A283-E6F6-51ACB53E9D41}"/>
                </a:ext>
              </a:extLst>
            </p:cNvPr>
            <p:cNvSpPr/>
            <p:nvPr/>
          </p:nvSpPr>
          <p:spPr>
            <a:xfrm>
              <a:off x="5230026" y="1196411"/>
              <a:ext cx="5553341" cy="555334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777DA1C-9A83-0282-7134-E8C936726170}"/>
              </a:ext>
            </a:extLst>
          </p:cNvPr>
          <p:cNvSpPr/>
          <p:nvPr/>
        </p:nvSpPr>
        <p:spPr>
          <a:xfrm>
            <a:off x="871875" y="2027584"/>
            <a:ext cx="14593904" cy="6752071"/>
          </a:xfrm>
          <a:custGeom>
            <a:avLst/>
            <a:gdLst>
              <a:gd name="connsiteX0" fmla="*/ 300942 w 14593904"/>
              <a:gd name="connsiteY0" fmla="*/ 6599582 h 6752071"/>
              <a:gd name="connsiteX1" fmla="*/ 837655 w 14593904"/>
              <a:gd name="connsiteY1" fmla="*/ 5277678 h 6752071"/>
              <a:gd name="connsiteX2" fmla="*/ 2768 w 14593904"/>
              <a:gd name="connsiteY2" fmla="*/ 4412974 h 6752071"/>
              <a:gd name="connsiteX3" fmla="*/ 549421 w 14593904"/>
              <a:gd name="connsiteY3" fmla="*/ 3269974 h 6752071"/>
              <a:gd name="connsiteX4" fmla="*/ 12708 w 14593904"/>
              <a:gd name="connsiteY4" fmla="*/ 2097156 h 6752071"/>
              <a:gd name="connsiteX5" fmla="*/ 390395 w 14593904"/>
              <a:gd name="connsiteY5" fmla="*/ 874643 h 6752071"/>
              <a:gd name="connsiteX6" fmla="*/ 1553273 w 14593904"/>
              <a:gd name="connsiteY6" fmla="*/ 248478 h 6752071"/>
              <a:gd name="connsiteX7" fmla="*/ 2855299 w 14593904"/>
              <a:gd name="connsiteY7" fmla="*/ 795130 h 6752071"/>
              <a:gd name="connsiteX8" fmla="*/ 4246777 w 14593904"/>
              <a:gd name="connsiteY8" fmla="*/ 268356 h 6752071"/>
              <a:gd name="connsiteX9" fmla="*/ 5220812 w 14593904"/>
              <a:gd name="connsiteY9" fmla="*/ 815008 h 6752071"/>
              <a:gd name="connsiteX10" fmla="*/ 6522838 w 14593904"/>
              <a:gd name="connsiteY10" fmla="*/ 1023730 h 6752071"/>
              <a:gd name="connsiteX11" fmla="*/ 7407421 w 14593904"/>
              <a:gd name="connsiteY11" fmla="*/ 2017643 h 6752071"/>
              <a:gd name="connsiteX12" fmla="*/ 7039673 w 14593904"/>
              <a:gd name="connsiteY12" fmla="*/ 3319669 h 6752071"/>
              <a:gd name="connsiteX13" fmla="*/ 6552655 w 14593904"/>
              <a:gd name="connsiteY13" fmla="*/ 4601817 h 6752071"/>
              <a:gd name="connsiteX14" fmla="*/ 7208638 w 14593904"/>
              <a:gd name="connsiteY14" fmla="*/ 5824330 h 6752071"/>
              <a:gd name="connsiteX15" fmla="*/ 8500725 w 14593904"/>
              <a:gd name="connsiteY15" fmla="*/ 6420678 h 6752071"/>
              <a:gd name="connsiteX16" fmla="*/ 9812690 w 14593904"/>
              <a:gd name="connsiteY16" fmla="*/ 6679095 h 6752071"/>
              <a:gd name="connsiteX17" fmla="*/ 11104777 w 14593904"/>
              <a:gd name="connsiteY17" fmla="*/ 6241774 h 6752071"/>
              <a:gd name="connsiteX18" fmla="*/ 12287534 w 14593904"/>
              <a:gd name="connsiteY18" fmla="*/ 6748669 h 6752071"/>
              <a:gd name="connsiteX19" fmla="*/ 13351021 w 14593904"/>
              <a:gd name="connsiteY19" fmla="*/ 5933660 h 6752071"/>
              <a:gd name="connsiteX20" fmla="*/ 14255482 w 14593904"/>
              <a:gd name="connsiteY20" fmla="*/ 4919869 h 6752071"/>
              <a:gd name="connsiteX21" fmla="*/ 14563595 w 14593904"/>
              <a:gd name="connsiteY21" fmla="*/ 3597965 h 6752071"/>
              <a:gd name="connsiteX22" fmla="*/ 13917551 w 14593904"/>
              <a:gd name="connsiteY22" fmla="*/ 2415208 h 6752071"/>
              <a:gd name="connsiteX23" fmla="*/ 14593412 w 14593904"/>
              <a:gd name="connsiteY23" fmla="*/ 1311965 h 6752071"/>
              <a:gd name="connsiteX24" fmla="*/ 13788342 w 14593904"/>
              <a:gd name="connsiteY24" fmla="*/ 228600 h 6752071"/>
              <a:gd name="connsiteX25" fmla="*/ 13738647 w 14593904"/>
              <a:gd name="connsiteY25" fmla="*/ 0 h 6752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4593904" h="6752071">
                <a:moveTo>
                  <a:pt x="300942" y="6599582"/>
                </a:moveTo>
                <a:cubicBezTo>
                  <a:pt x="594146" y="6120847"/>
                  <a:pt x="887351" y="5642113"/>
                  <a:pt x="837655" y="5277678"/>
                </a:cubicBezTo>
                <a:cubicBezTo>
                  <a:pt x="787959" y="4913243"/>
                  <a:pt x="50807" y="4747591"/>
                  <a:pt x="2768" y="4412974"/>
                </a:cubicBezTo>
                <a:cubicBezTo>
                  <a:pt x="-45271" y="4078357"/>
                  <a:pt x="547764" y="3655944"/>
                  <a:pt x="549421" y="3269974"/>
                </a:cubicBezTo>
                <a:cubicBezTo>
                  <a:pt x="551078" y="2884004"/>
                  <a:pt x="39212" y="2496378"/>
                  <a:pt x="12708" y="2097156"/>
                </a:cubicBezTo>
                <a:cubicBezTo>
                  <a:pt x="-13796" y="1697934"/>
                  <a:pt x="133634" y="1182756"/>
                  <a:pt x="390395" y="874643"/>
                </a:cubicBezTo>
                <a:cubicBezTo>
                  <a:pt x="647156" y="566530"/>
                  <a:pt x="1142456" y="261730"/>
                  <a:pt x="1553273" y="248478"/>
                </a:cubicBezTo>
                <a:cubicBezTo>
                  <a:pt x="1964090" y="235226"/>
                  <a:pt x="2406382" y="791817"/>
                  <a:pt x="2855299" y="795130"/>
                </a:cubicBezTo>
                <a:cubicBezTo>
                  <a:pt x="3304216" y="798443"/>
                  <a:pt x="3852525" y="265043"/>
                  <a:pt x="4246777" y="268356"/>
                </a:cubicBezTo>
                <a:cubicBezTo>
                  <a:pt x="4641029" y="271669"/>
                  <a:pt x="4841469" y="689112"/>
                  <a:pt x="5220812" y="815008"/>
                </a:cubicBezTo>
                <a:cubicBezTo>
                  <a:pt x="5600156" y="940904"/>
                  <a:pt x="6158403" y="823291"/>
                  <a:pt x="6522838" y="1023730"/>
                </a:cubicBezTo>
                <a:cubicBezTo>
                  <a:pt x="6887273" y="1224169"/>
                  <a:pt x="7321282" y="1634987"/>
                  <a:pt x="7407421" y="2017643"/>
                </a:cubicBezTo>
                <a:cubicBezTo>
                  <a:pt x="7493560" y="2400299"/>
                  <a:pt x="7182134" y="2888973"/>
                  <a:pt x="7039673" y="3319669"/>
                </a:cubicBezTo>
                <a:cubicBezTo>
                  <a:pt x="6897212" y="3750365"/>
                  <a:pt x="6524494" y="4184374"/>
                  <a:pt x="6552655" y="4601817"/>
                </a:cubicBezTo>
                <a:cubicBezTo>
                  <a:pt x="6580816" y="5019260"/>
                  <a:pt x="6883960" y="5521187"/>
                  <a:pt x="7208638" y="5824330"/>
                </a:cubicBezTo>
                <a:cubicBezTo>
                  <a:pt x="7533316" y="6127473"/>
                  <a:pt x="8066716" y="6278217"/>
                  <a:pt x="8500725" y="6420678"/>
                </a:cubicBezTo>
                <a:cubicBezTo>
                  <a:pt x="8934734" y="6563139"/>
                  <a:pt x="9378681" y="6708912"/>
                  <a:pt x="9812690" y="6679095"/>
                </a:cubicBezTo>
                <a:cubicBezTo>
                  <a:pt x="10246699" y="6649278"/>
                  <a:pt x="10692303" y="6230178"/>
                  <a:pt x="11104777" y="6241774"/>
                </a:cubicBezTo>
                <a:cubicBezTo>
                  <a:pt x="11517251" y="6253370"/>
                  <a:pt x="11913160" y="6800021"/>
                  <a:pt x="12287534" y="6748669"/>
                </a:cubicBezTo>
                <a:cubicBezTo>
                  <a:pt x="12661908" y="6697317"/>
                  <a:pt x="13023030" y="6238460"/>
                  <a:pt x="13351021" y="5933660"/>
                </a:cubicBezTo>
                <a:cubicBezTo>
                  <a:pt x="13679012" y="5628860"/>
                  <a:pt x="14053386" y="5309151"/>
                  <a:pt x="14255482" y="4919869"/>
                </a:cubicBezTo>
                <a:cubicBezTo>
                  <a:pt x="14457578" y="4530587"/>
                  <a:pt x="14619917" y="4015408"/>
                  <a:pt x="14563595" y="3597965"/>
                </a:cubicBezTo>
                <a:cubicBezTo>
                  <a:pt x="14507273" y="3180522"/>
                  <a:pt x="13912582" y="2796208"/>
                  <a:pt x="13917551" y="2415208"/>
                </a:cubicBezTo>
                <a:cubicBezTo>
                  <a:pt x="13922521" y="2034208"/>
                  <a:pt x="14614947" y="1676400"/>
                  <a:pt x="14593412" y="1311965"/>
                </a:cubicBezTo>
                <a:cubicBezTo>
                  <a:pt x="14571877" y="947530"/>
                  <a:pt x="13930803" y="447261"/>
                  <a:pt x="13788342" y="228600"/>
                </a:cubicBezTo>
                <a:cubicBezTo>
                  <a:pt x="13645881" y="9939"/>
                  <a:pt x="13814847" y="26504"/>
                  <a:pt x="13738647" y="0"/>
                </a:cubicBezTo>
              </a:path>
            </a:pathLst>
          </a:custGeom>
          <a:noFill/>
          <a:ln w="63500" cmpd="dbl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E6B5BD4-7E42-D8AD-3329-D1C60DFF236E}"/>
              </a:ext>
            </a:extLst>
          </p:cNvPr>
          <p:cNvGrpSpPr/>
          <p:nvPr/>
        </p:nvGrpSpPr>
        <p:grpSpPr>
          <a:xfrm>
            <a:off x="2390594" y="3595485"/>
            <a:ext cx="2332264" cy="3498392"/>
            <a:chOff x="2152054" y="1912852"/>
            <a:chExt cx="2332264" cy="349839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1793544-E786-C2DB-243A-F436322059D1}"/>
                </a:ext>
              </a:extLst>
            </p:cNvPr>
            <p:cNvSpPr/>
            <p:nvPr/>
          </p:nvSpPr>
          <p:spPr>
            <a:xfrm>
              <a:off x="2273026" y="2086128"/>
              <a:ext cx="2057400" cy="320040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Algerian" panose="04020705040A02060702" pitchFamily="82" charset="0"/>
                </a:rPr>
                <a:t>Croo </a:t>
              </a:r>
            </a:p>
            <a:p>
              <a:pPr algn="ctr"/>
              <a:r>
                <a:rPr lang="en-US" sz="2400" dirty="0">
                  <a:latin typeface="Algerian" panose="04020705040A02060702" pitchFamily="82" charset="0"/>
                </a:rPr>
                <a:t>Challenges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9EC6C1F-51E6-4BEC-0FA6-D5A57572C62E}"/>
                </a:ext>
              </a:extLst>
            </p:cNvPr>
            <p:cNvSpPr/>
            <p:nvPr/>
          </p:nvSpPr>
          <p:spPr>
            <a:xfrm>
              <a:off x="2152054" y="1912852"/>
              <a:ext cx="2332264" cy="3498392"/>
            </a:xfrm>
            <a:custGeom>
              <a:avLst/>
              <a:gdLst>
                <a:gd name="connsiteX0" fmla="*/ 0 w 2332264"/>
                <a:gd name="connsiteY0" fmla="*/ 0 h 3498392"/>
                <a:gd name="connsiteX1" fmla="*/ 536421 w 2332264"/>
                <a:gd name="connsiteY1" fmla="*/ 0 h 3498392"/>
                <a:gd name="connsiteX2" fmla="*/ 1166132 w 2332264"/>
                <a:gd name="connsiteY2" fmla="*/ 0 h 3498392"/>
                <a:gd name="connsiteX3" fmla="*/ 1772521 w 2332264"/>
                <a:gd name="connsiteY3" fmla="*/ 0 h 3498392"/>
                <a:gd name="connsiteX4" fmla="*/ 2332264 w 2332264"/>
                <a:gd name="connsiteY4" fmla="*/ 0 h 3498392"/>
                <a:gd name="connsiteX5" fmla="*/ 2332264 w 2332264"/>
                <a:gd name="connsiteY5" fmla="*/ 734662 h 3498392"/>
                <a:gd name="connsiteX6" fmla="*/ 2332264 w 2332264"/>
                <a:gd name="connsiteY6" fmla="*/ 1434341 h 3498392"/>
                <a:gd name="connsiteX7" fmla="*/ 2332264 w 2332264"/>
                <a:gd name="connsiteY7" fmla="*/ 2203987 h 3498392"/>
                <a:gd name="connsiteX8" fmla="*/ 2332264 w 2332264"/>
                <a:gd name="connsiteY8" fmla="*/ 2798714 h 3498392"/>
                <a:gd name="connsiteX9" fmla="*/ 2332264 w 2332264"/>
                <a:gd name="connsiteY9" fmla="*/ 3498392 h 3498392"/>
                <a:gd name="connsiteX10" fmla="*/ 1795843 w 2332264"/>
                <a:gd name="connsiteY10" fmla="*/ 3498392 h 3498392"/>
                <a:gd name="connsiteX11" fmla="*/ 1166132 w 2332264"/>
                <a:gd name="connsiteY11" fmla="*/ 3498392 h 3498392"/>
                <a:gd name="connsiteX12" fmla="*/ 536421 w 2332264"/>
                <a:gd name="connsiteY12" fmla="*/ 3498392 h 3498392"/>
                <a:gd name="connsiteX13" fmla="*/ 0 w 2332264"/>
                <a:gd name="connsiteY13" fmla="*/ 3498392 h 3498392"/>
                <a:gd name="connsiteX14" fmla="*/ 0 w 2332264"/>
                <a:gd name="connsiteY14" fmla="*/ 2868681 h 3498392"/>
                <a:gd name="connsiteX15" fmla="*/ 0 w 2332264"/>
                <a:gd name="connsiteY15" fmla="*/ 2169003 h 3498392"/>
                <a:gd name="connsiteX16" fmla="*/ 0 w 2332264"/>
                <a:gd name="connsiteY16" fmla="*/ 1574276 h 3498392"/>
                <a:gd name="connsiteX17" fmla="*/ 0 w 2332264"/>
                <a:gd name="connsiteY17" fmla="*/ 909582 h 3498392"/>
                <a:gd name="connsiteX18" fmla="*/ 0 w 2332264"/>
                <a:gd name="connsiteY18" fmla="*/ 0 h 3498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32264" h="3498392" extrusionOk="0">
                  <a:moveTo>
                    <a:pt x="0" y="0"/>
                  </a:moveTo>
                  <a:cubicBezTo>
                    <a:pt x="194575" y="12665"/>
                    <a:pt x="315937" y="-3934"/>
                    <a:pt x="536421" y="0"/>
                  </a:cubicBezTo>
                  <a:cubicBezTo>
                    <a:pt x="756905" y="3934"/>
                    <a:pt x="986141" y="18425"/>
                    <a:pt x="1166132" y="0"/>
                  </a:cubicBezTo>
                  <a:cubicBezTo>
                    <a:pt x="1346123" y="-18425"/>
                    <a:pt x="1586269" y="23436"/>
                    <a:pt x="1772521" y="0"/>
                  </a:cubicBezTo>
                  <a:cubicBezTo>
                    <a:pt x="1958773" y="-23436"/>
                    <a:pt x="2076697" y="15849"/>
                    <a:pt x="2332264" y="0"/>
                  </a:cubicBezTo>
                  <a:cubicBezTo>
                    <a:pt x="2364790" y="162202"/>
                    <a:pt x="2357708" y="391508"/>
                    <a:pt x="2332264" y="734662"/>
                  </a:cubicBezTo>
                  <a:cubicBezTo>
                    <a:pt x="2306820" y="1077816"/>
                    <a:pt x="2360707" y="1136517"/>
                    <a:pt x="2332264" y="1434341"/>
                  </a:cubicBezTo>
                  <a:cubicBezTo>
                    <a:pt x="2303821" y="1732165"/>
                    <a:pt x="2314417" y="1911417"/>
                    <a:pt x="2332264" y="2203987"/>
                  </a:cubicBezTo>
                  <a:cubicBezTo>
                    <a:pt x="2350111" y="2496557"/>
                    <a:pt x="2338645" y="2503894"/>
                    <a:pt x="2332264" y="2798714"/>
                  </a:cubicBezTo>
                  <a:cubicBezTo>
                    <a:pt x="2325883" y="3093534"/>
                    <a:pt x="2307511" y="3302167"/>
                    <a:pt x="2332264" y="3498392"/>
                  </a:cubicBezTo>
                  <a:cubicBezTo>
                    <a:pt x="2223904" y="3485705"/>
                    <a:pt x="2041503" y="3497454"/>
                    <a:pt x="1795843" y="3498392"/>
                  </a:cubicBezTo>
                  <a:cubicBezTo>
                    <a:pt x="1550183" y="3499330"/>
                    <a:pt x="1379706" y="3524727"/>
                    <a:pt x="1166132" y="3498392"/>
                  </a:cubicBezTo>
                  <a:cubicBezTo>
                    <a:pt x="952558" y="3472057"/>
                    <a:pt x="688513" y="3515290"/>
                    <a:pt x="536421" y="3498392"/>
                  </a:cubicBezTo>
                  <a:cubicBezTo>
                    <a:pt x="384329" y="3481494"/>
                    <a:pt x="208300" y="3471961"/>
                    <a:pt x="0" y="3498392"/>
                  </a:cubicBezTo>
                  <a:cubicBezTo>
                    <a:pt x="-10849" y="3314048"/>
                    <a:pt x="-10952" y="3073213"/>
                    <a:pt x="0" y="2868681"/>
                  </a:cubicBezTo>
                  <a:cubicBezTo>
                    <a:pt x="10952" y="2664149"/>
                    <a:pt x="-26102" y="2432807"/>
                    <a:pt x="0" y="2169003"/>
                  </a:cubicBezTo>
                  <a:cubicBezTo>
                    <a:pt x="26102" y="1905199"/>
                    <a:pt x="11442" y="1741838"/>
                    <a:pt x="0" y="1574276"/>
                  </a:cubicBezTo>
                  <a:cubicBezTo>
                    <a:pt x="-11442" y="1406714"/>
                    <a:pt x="-12158" y="1059395"/>
                    <a:pt x="0" y="909582"/>
                  </a:cubicBezTo>
                  <a:cubicBezTo>
                    <a:pt x="12158" y="759769"/>
                    <a:pt x="-37463" y="414287"/>
                    <a:pt x="0" y="0"/>
                  </a:cubicBezTo>
                  <a:close/>
                </a:path>
              </a:pathLst>
            </a:custGeom>
            <a:noFill/>
            <a:ln>
              <a:extLst>
                <a:ext uri="{C807C97D-BFC1-408E-A445-0C87EB9F89A2}">
                  <ask:lineSketchStyleProps xmlns:ask="http://schemas.microsoft.com/office/drawing/2018/sketchyshapes" sd="3689820584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Algerian" panose="04020705040A02060702" pitchFamily="82" charset="0"/>
              </a:endParaRPr>
            </a:p>
          </p:txBody>
        </p:sp>
      </p:grpSp>
      <p:sp>
        <p:nvSpPr>
          <p:cNvPr id="11" name="Oval 10" descr="Person standing in mountains">
            <a:extLst>
              <a:ext uri="{FF2B5EF4-FFF2-40B4-BE49-F238E27FC236}">
                <a16:creationId xmlns:a16="http://schemas.microsoft.com/office/drawing/2014/main" id="{8D9BB621-BABA-A1C8-74E2-9E71FB444F97}"/>
              </a:ext>
            </a:extLst>
          </p:cNvPr>
          <p:cNvSpPr/>
          <p:nvPr/>
        </p:nvSpPr>
        <p:spPr>
          <a:xfrm>
            <a:off x="409601" y="8034936"/>
            <a:ext cx="1575585" cy="1182757"/>
          </a:xfrm>
          <a:prstGeom prst="ellipse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lgerian" panose="04020705040A02060702" pitchFamily="82" charset="0"/>
              </a:rPr>
              <a:t>Start</a:t>
            </a:r>
            <a:endParaRPr lang="en-US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73C9AFA-FF9E-9388-BBD5-D39170BD9032}"/>
              </a:ext>
            </a:extLst>
          </p:cNvPr>
          <p:cNvGrpSpPr/>
          <p:nvPr/>
        </p:nvGrpSpPr>
        <p:grpSpPr>
          <a:xfrm>
            <a:off x="11290535" y="3619765"/>
            <a:ext cx="2332264" cy="3498392"/>
            <a:chOff x="2152054" y="1912852"/>
            <a:chExt cx="2332264" cy="3498392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25FDD72-ABD7-02E1-217A-9F3D00C5A217}"/>
                </a:ext>
              </a:extLst>
            </p:cNvPr>
            <p:cNvSpPr/>
            <p:nvPr/>
          </p:nvSpPr>
          <p:spPr>
            <a:xfrm>
              <a:off x="2273026" y="2086128"/>
              <a:ext cx="2057400" cy="320040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Algerian" panose="04020705040A02060702" pitchFamily="82" charset="0"/>
                </a:rPr>
                <a:t>Croo</a:t>
              </a:r>
            </a:p>
            <a:p>
              <a:pPr algn="ctr"/>
              <a:r>
                <a:rPr lang="en-US" sz="2400">
                  <a:latin typeface="Algerian" panose="04020705040A02060702" pitchFamily="82" charset="0"/>
                </a:rPr>
                <a:t>Counters</a:t>
              </a:r>
              <a:endParaRPr lang="en-US" sz="2400" dirty="0">
                <a:latin typeface="Algerian" panose="04020705040A02060702" pitchFamily="8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4A00CFB-45A4-F518-0753-031217565FED}"/>
                </a:ext>
              </a:extLst>
            </p:cNvPr>
            <p:cNvSpPr/>
            <p:nvPr/>
          </p:nvSpPr>
          <p:spPr>
            <a:xfrm>
              <a:off x="2152054" y="1912852"/>
              <a:ext cx="2332264" cy="3498392"/>
            </a:xfrm>
            <a:custGeom>
              <a:avLst/>
              <a:gdLst>
                <a:gd name="connsiteX0" fmla="*/ 0 w 2332264"/>
                <a:gd name="connsiteY0" fmla="*/ 0 h 3498392"/>
                <a:gd name="connsiteX1" fmla="*/ 536421 w 2332264"/>
                <a:gd name="connsiteY1" fmla="*/ 0 h 3498392"/>
                <a:gd name="connsiteX2" fmla="*/ 1166132 w 2332264"/>
                <a:gd name="connsiteY2" fmla="*/ 0 h 3498392"/>
                <a:gd name="connsiteX3" fmla="*/ 1772521 w 2332264"/>
                <a:gd name="connsiteY3" fmla="*/ 0 h 3498392"/>
                <a:gd name="connsiteX4" fmla="*/ 2332264 w 2332264"/>
                <a:gd name="connsiteY4" fmla="*/ 0 h 3498392"/>
                <a:gd name="connsiteX5" fmla="*/ 2332264 w 2332264"/>
                <a:gd name="connsiteY5" fmla="*/ 734662 h 3498392"/>
                <a:gd name="connsiteX6" fmla="*/ 2332264 w 2332264"/>
                <a:gd name="connsiteY6" fmla="*/ 1434341 h 3498392"/>
                <a:gd name="connsiteX7" fmla="*/ 2332264 w 2332264"/>
                <a:gd name="connsiteY7" fmla="*/ 2203987 h 3498392"/>
                <a:gd name="connsiteX8" fmla="*/ 2332264 w 2332264"/>
                <a:gd name="connsiteY8" fmla="*/ 2798714 h 3498392"/>
                <a:gd name="connsiteX9" fmla="*/ 2332264 w 2332264"/>
                <a:gd name="connsiteY9" fmla="*/ 3498392 h 3498392"/>
                <a:gd name="connsiteX10" fmla="*/ 1795843 w 2332264"/>
                <a:gd name="connsiteY10" fmla="*/ 3498392 h 3498392"/>
                <a:gd name="connsiteX11" fmla="*/ 1166132 w 2332264"/>
                <a:gd name="connsiteY11" fmla="*/ 3498392 h 3498392"/>
                <a:gd name="connsiteX12" fmla="*/ 536421 w 2332264"/>
                <a:gd name="connsiteY12" fmla="*/ 3498392 h 3498392"/>
                <a:gd name="connsiteX13" fmla="*/ 0 w 2332264"/>
                <a:gd name="connsiteY13" fmla="*/ 3498392 h 3498392"/>
                <a:gd name="connsiteX14" fmla="*/ 0 w 2332264"/>
                <a:gd name="connsiteY14" fmla="*/ 2868681 h 3498392"/>
                <a:gd name="connsiteX15" fmla="*/ 0 w 2332264"/>
                <a:gd name="connsiteY15" fmla="*/ 2169003 h 3498392"/>
                <a:gd name="connsiteX16" fmla="*/ 0 w 2332264"/>
                <a:gd name="connsiteY16" fmla="*/ 1574276 h 3498392"/>
                <a:gd name="connsiteX17" fmla="*/ 0 w 2332264"/>
                <a:gd name="connsiteY17" fmla="*/ 909582 h 3498392"/>
                <a:gd name="connsiteX18" fmla="*/ 0 w 2332264"/>
                <a:gd name="connsiteY18" fmla="*/ 0 h 3498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32264" h="3498392" extrusionOk="0">
                  <a:moveTo>
                    <a:pt x="0" y="0"/>
                  </a:moveTo>
                  <a:cubicBezTo>
                    <a:pt x="194575" y="12665"/>
                    <a:pt x="315937" y="-3934"/>
                    <a:pt x="536421" y="0"/>
                  </a:cubicBezTo>
                  <a:cubicBezTo>
                    <a:pt x="756905" y="3934"/>
                    <a:pt x="986141" y="18425"/>
                    <a:pt x="1166132" y="0"/>
                  </a:cubicBezTo>
                  <a:cubicBezTo>
                    <a:pt x="1346123" y="-18425"/>
                    <a:pt x="1586269" y="23436"/>
                    <a:pt x="1772521" y="0"/>
                  </a:cubicBezTo>
                  <a:cubicBezTo>
                    <a:pt x="1958773" y="-23436"/>
                    <a:pt x="2076697" y="15849"/>
                    <a:pt x="2332264" y="0"/>
                  </a:cubicBezTo>
                  <a:cubicBezTo>
                    <a:pt x="2364790" y="162202"/>
                    <a:pt x="2357708" y="391508"/>
                    <a:pt x="2332264" y="734662"/>
                  </a:cubicBezTo>
                  <a:cubicBezTo>
                    <a:pt x="2306820" y="1077816"/>
                    <a:pt x="2360707" y="1136517"/>
                    <a:pt x="2332264" y="1434341"/>
                  </a:cubicBezTo>
                  <a:cubicBezTo>
                    <a:pt x="2303821" y="1732165"/>
                    <a:pt x="2314417" y="1911417"/>
                    <a:pt x="2332264" y="2203987"/>
                  </a:cubicBezTo>
                  <a:cubicBezTo>
                    <a:pt x="2350111" y="2496557"/>
                    <a:pt x="2338645" y="2503894"/>
                    <a:pt x="2332264" y="2798714"/>
                  </a:cubicBezTo>
                  <a:cubicBezTo>
                    <a:pt x="2325883" y="3093534"/>
                    <a:pt x="2307511" y="3302167"/>
                    <a:pt x="2332264" y="3498392"/>
                  </a:cubicBezTo>
                  <a:cubicBezTo>
                    <a:pt x="2223904" y="3485705"/>
                    <a:pt x="2041503" y="3497454"/>
                    <a:pt x="1795843" y="3498392"/>
                  </a:cubicBezTo>
                  <a:cubicBezTo>
                    <a:pt x="1550183" y="3499330"/>
                    <a:pt x="1379706" y="3524727"/>
                    <a:pt x="1166132" y="3498392"/>
                  </a:cubicBezTo>
                  <a:cubicBezTo>
                    <a:pt x="952558" y="3472057"/>
                    <a:pt x="688513" y="3515290"/>
                    <a:pt x="536421" y="3498392"/>
                  </a:cubicBezTo>
                  <a:cubicBezTo>
                    <a:pt x="384329" y="3481494"/>
                    <a:pt x="208300" y="3471961"/>
                    <a:pt x="0" y="3498392"/>
                  </a:cubicBezTo>
                  <a:cubicBezTo>
                    <a:pt x="-10849" y="3314048"/>
                    <a:pt x="-10952" y="3073213"/>
                    <a:pt x="0" y="2868681"/>
                  </a:cubicBezTo>
                  <a:cubicBezTo>
                    <a:pt x="10952" y="2664149"/>
                    <a:pt x="-26102" y="2432807"/>
                    <a:pt x="0" y="2169003"/>
                  </a:cubicBezTo>
                  <a:cubicBezTo>
                    <a:pt x="26102" y="1905199"/>
                    <a:pt x="11442" y="1741838"/>
                    <a:pt x="0" y="1574276"/>
                  </a:cubicBezTo>
                  <a:cubicBezTo>
                    <a:pt x="-11442" y="1406714"/>
                    <a:pt x="-12158" y="1059395"/>
                    <a:pt x="0" y="909582"/>
                  </a:cubicBezTo>
                  <a:cubicBezTo>
                    <a:pt x="12158" y="759769"/>
                    <a:pt x="-37463" y="414287"/>
                    <a:pt x="0" y="0"/>
                  </a:cubicBezTo>
                  <a:close/>
                </a:path>
              </a:pathLst>
            </a:custGeom>
            <a:noFill/>
            <a:ln>
              <a:extLst>
                <a:ext uri="{C807C97D-BFC1-408E-A445-0C87EB9F89A2}">
                  <ask:lineSketchStyleProps xmlns:ask="http://schemas.microsoft.com/office/drawing/2018/sketchyshapes" sd="3689820584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" name="Oval 14" descr="Person standing in mountains">
            <a:extLst>
              <a:ext uri="{FF2B5EF4-FFF2-40B4-BE49-F238E27FC236}">
                <a16:creationId xmlns:a16="http://schemas.microsoft.com/office/drawing/2014/main" id="{88DAD338-1153-2E49-94CA-11ED453514D5}"/>
              </a:ext>
            </a:extLst>
          </p:cNvPr>
          <p:cNvSpPr/>
          <p:nvPr/>
        </p:nvSpPr>
        <p:spPr>
          <a:xfrm>
            <a:off x="13771786" y="1649149"/>
            <a:ext cx="1575585" cy="1182757"/>
          </a:xfrm>
          <a:prstGeom prst="ellipse">
            <a:avLst/>
          </a:prstGeom>
          <a:blipFill dpi="0" rotWithShape="1">
            <a:blip r:embed="rId5"/>
            <a:srcRect/>
            <a:stretch>
              <a:fillRect/>
            </a:stretch>
          </a:blip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lgerian" panose="04020705040A02060702" pitchFamily="82" charset="0"/>
              </a:rPr>
              <a:t>End</a:t>
            </a:r>
            <a:endParaRPr lang="en-US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2386EFF-3CDF-7756-FE65-34B80CE26E78}"/>
              </a:ext>
            </a:extLst>
          </p:cNvPr>
          <p:cNvSpPr/>
          <p:nvPr/>
        </p:nvSpPr>
        <p:spPr>
          <a:xfrm>
            <a:off x="246400" y="5830563"/>
            <a:ext cx="1162878" cy="116287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Take</a:t>
            </a:r>
          </a:p>
          <a:p>
            <a:pPr algn="ctr"/>
            <a:r>
              <a:rPr lang="en-US" dirty="0"/>
              <a:t>Croo</a:t>
            </a:r>
          </a:p>
          <a:p>
            <a:pPr algn="ctr"/>
            <a:r>
              <a:rPr lang="en-US" dirty="0"/>
              <a:t>Card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374CA7F-0EE2-DA97-B7AA-2CA0909D235F}"/>
              </a:ext>
            </a:extLst>
          </p:cNvPr>
          <p:cNvSpPr/>
          <p:nvPr/>
        </p:nvSpPr>
        <p:spPr>
          <a:xfrm>
            <a:off x="648499" y="2318432"/>
            <a:ext cx="1162878" cy="116287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Take</a:t>
            </a:r>
          </a:p>
          <a:p>
            <a:pPr algn="ctr"/>
            <a:r>
              <a:rPr lang="en-US" dirty="0"/>
              <a:t>Croo</a:t>
            </a:r>
          </a:p>
          <a:p>
            <a:pPr algn="ctr"/>
            <a:r>
              <a:rPr lang="en-US" dirty="0"/>
              <a:t>Card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9880766-E152-8F5D-5251-738D3FF8733E}"/>
              </a:ext>
            </a:extLst>
          </p:cNvPr>
          <p:cNvSpPr/>
          <p:nvPr/>
        </p:nvSpPr>
        <p:spPr>
          <a:xfrm>
            <a:off x="3073218" y="2209331"/>
            <a:ext cx="1162878" cy="1162878"/>
          </a:xfrm>
          <a:prstGeom prst="ellipse">
            <a:avLst/>
          </a:prstGeom>
          <a:blipFill>
            <a:blip r:embed="rId6" cstate="print">
              <a:alphaModFix amt="58000"/>
              <a:extLst>
                <a:ext uri="{28A0092B-C50C-407E-A947-70E740481C1C}">
                  <a14:useLocalDpi xmlns:a14="http://schemas.microsoft.com/office/drawing/2010/main"/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Cholla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- 2 Croo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6DEFFD6-21C3-0016-C92B-678D185EFD5E}"/>
              </a:ext>
            </a:extLst>
          </p:cNvPr>
          <p:cNvSpPr/>
          <p:nvPr/>
        </p:nvSpPr>
        <p:spPr>
          <a:xfrm>
            <a:off x="8755301" y="7929721"/>
            <a:ext cx="1162878" cy="116287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Take</a:t>
            </a:r>
          </a:p>
          <a:p>
            <a:pPr algn="ctr"/>
            <a:r>
              <a:rPr lang="en-US" dirty="0"/>
              <a:t>Croo</a:t>
            </a:r>
          </a:p>
          <a:p>
            <a:pPr algn="ctr"/>
            <a:r>
              <a:rPr lang="en-US" dirty="0"/>
              <a:t>Card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788BAA0-3E9F-736F-3B89-CBBFC75FD4E7}"/>
              </a:ext>
            </a:extLst>
          </p:cNvPr>
          <p:cNvSpPr/>
          <p:nvPr/>
        </p:nvSpPr>
        <p:spPr>
          <a:xfrm>
            <a:off x="12517107" y="8114676"/>
            <a:ext cx="1162878" cy="116287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Take</a:t>
            </a:r>
          </a:p>
          <a:p>
            <a:pPr algn="ctr"/>
            <a:r>
              <a:rPr lang="en-US" dirty="0"/>
              <a:t>Croo</a:t>
            </a:r>
          </a:p>
          <a:p>
            <a:pPr algn="ctr"/>
            <a:r>
              <a:rPr lang="en-US" dirty="0"/>
              <a:t>Card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FCE9151-E581-70C5-8C17-5C6786BA5DF5}"/>
              </a:ext>
            </a:extLst>
          </p:cNvPr>
          <p:cNvSpPr/>
          <p:nvPr/>
        </p:nvSpPr>
        <p:spPr>
          <a:xfrm>
            <a:off x="14765931" y="5136788"/>
            <a:ext cx="1162878" cy="116287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Take</a:t>
            </a:r>
          </a:p>
          <a:p>
            <a:pPr algn="ctr"/>
            <a:r>
              <a:rPr lang="en-US" dirty="0"/>
              <a:t>Croo</a:t>
            </a:r>
          </a:p>
          <a:p>
            <a:pPr algn="ctr"/>
            <a:r>
              <a:rPr lang="en-US" dirty="0"/>
              <a:t>Card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314A0DA-5536-703A-5F11-DEBDB392A7D5}"/>
              </a:ext>
            </a:extLst>
          </p:cNvPr>
          <p:cNvSpPr/>
          <p:nvPr/>
        </p:nvSpPr>
        <p:spPr>
          <a:xfrm>
            <a:off x="7425257" y="4763242"/>
            <a:ext cx="1162878" cy="116287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Summit</a:t>
            </a:r>
          </a:p>
          <a:p>
            <a:pPr algn="ctr"/>
            <a:r>
              <a:rPr lang="en-US" sz="1400" dirty="0"/>
              <a:t>+ 1 Croo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5110100-D73D-422C-726B-325959DF4025}"/>
              </a:ext>
            </a:extLst>
          </p:cNvPr>
          <p:cNvSpPr/>
          <p:nvPr/>
        </p:nvSpPr>
        <p:spPr>
          <a:xfrm>
            <a:off x="1130291" y="6758838"/>
            <a:ext cx="1162878" cy="1162878"/>
          </a:xfrm>
          <a:prstGeom prst="ellipse">
            <a:avLst/>
          </a:prstGeom>
          <a:blipFill dpi="0" rotWithShape="1">
            <a:blip r:embed="rId8">
              <a:alphaModFix amt="78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Forgot Water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-1 Croo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9DF1CA6-2EB8-9A5C-712D-4AF90D6797C4}"/>
              </a:ext>
            </a:extLst>
          </p:cNvPr>
          <p:cNvSpPr/>
          <p:nvPr/>
        </p:nvSpPr>
        <p:spPr>
          <a:xfrm>
            <a:off x="810200" y="4725806"/>
            <a:ext cx="1162878" cy="1162878"/>
          </a:xfrm>
          <a:prstGeom prst="ellipse">
            <a:avLst/>
          </a:prstGeom>
          <a:blipFill dpi="0" rotWithShape="1">
            <a:blip r:embed="rId8">
              <a:alphaModFix amt="78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Lose Gear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-1 Croo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E06C281-EEB5-4770-4E03-294BB755882A}"/>
              </a:ext>
            </a:extLst>
          </p:cNvPr>
          <p:cNvSpPr/>
          <p:nvPr/>
        </p:nvSpPr>
        <p:spPr>
          <a:xfrm>
            <a:off x="1775869" y="1694971"/>
            <a:ext cx="1162878" cy="1162878"/>
          </a:xfrm>
          <a:prstGeom prst="ellipse">
            <a:avLst/>
          </a:prstGeom>
          <a:blipFill dpi="0" rotWithShape="1">
            <a:blip r:embed="rId8">
              <a:alphaModFix amt="78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Slip on a rock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Go Back 2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A20426F-2739-5A8A-4980-AEA4479703A2}"/>
              </a:ext>
            </a:extLst>
          </p:cNvPr>
          <p:cNvSpPr/>
          <p:nvPr/>
        </p:nvSpPr>
        <p:spPr>
          <a:xfrm>
            <a:off x="5513178" y="2308493"/>
            <a:ext cx="1162878" cy="1162878"/>
          </a:xfrm>
          <a:prstGeom prst="ellipse">
            <a:avLst/>
          </a:prstGeom>
          <a:blipFill dpi="0" rotWithShape="1">
            <a:blip r:embed="rId8">
              <a:alphaModFix amt="78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Slip on a rock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-1 Croo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0EC1DF4-F39F-6A72-3031-4E7CEE11C992}"/>
              </a:ext>
            </a:extLst>
          </p:cNvPr>
          <p:cNvSpPr/>
          <p:nvPr/>
        </p:nvSpPr>
        <p:spPr>
          <a:xfrm>
            <a:off x="7488019" y="7243797"/>
            <a:ext cx="1162878" cy="1162878"/>
          </a:xfrm>
          <a:prstGeom prst="ellipse">
            <a:avLst/>
          </a:prstGeom>
          <a:blipFill dpi="0" rotWithShape="1">
            <a:blip r:embed="rId8">
              <a:alphaModFix amt="78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No Food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-2 Croo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CF48702-0FBF-B41B-509A-F85D1917FB44}"/>
              </a:ext>
            </a:extLst>
          </p:cNvPr>
          <p:cNvSpPr/>
          <p:nvPr/>
        </p:nvSpPr>
        <p:spPr>
          <a:xfrm>
            <a:off x="10089919" y="8121351"/>
            <a:ext cx="1162878" cy="1162878"/>
          </a:xfrm>
          <a:prstGeom prst="ellipse">
            <a:avLst/>
          </a:prstGeom>
          <a:blipFill dpi="0" rotWithShape="1">
            <a:blip r:embed="rId8">
              <a:alphaModFix amt="78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Black in the shed?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-2 Croo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CE73D67-1B9D-D763-D566-46635AF544C5}"/>
              </a:ext>
            </a:extLst>
          </p:cNvPr>
          <p:cNvSpPr/>
          <p:nvPr/>
        </p:nvSpPr>
        <p:spPr>
          <a:xfrm>
            <a:off x="13572292" y="7373982"/>
            <a:ext cx="1162878" cy="1162878"/>
          </a:xfrm>
          <a:prstGeom prst="ellipse">
            <a:avLst/>
          </a:prstGeom>
          <a:blipFill dpi="0" rotWithShape="1">
            <a:blip r:embed="rId8">
              <a:alphaModFix amt="78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Fall In Stream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Go Back 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14A331D-77A2-2671-2D05-16FA9E4B25E6}"/>
              </a:ext>
            </a:extLst>
          </p:cNvPr>
          <p:cNvSpPr/>
          <p:nvPr/>
        </p:nvSpPr>
        <p:spPr>
          <a:xfrm>
            <a:off x="14265965" y="3917742"/>
            <a:ext cx="1162878" cy="1162878"/>
          </a:xfrm>
          <a:prstGeom prst="ellipse">
            <a:avLst/>
          </a:prstGeom>
          <a:blipFill dpi="0" rotWithShape="1">
            <a:blip r:embed="rId8">
              <a:alphaModFix amt="78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Blister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-2 Croo</a:t>
            </a:r>
          </a:p>
        </p:txBody>
      </p:sp>
      <p:sp>
        <p:nvSpPr>
          <p:cNvPr id="36" name="Oval 35" descr="Group of people relaxing on cliffside">
            <a:extLst>
              <a:ext uri="{FF2B5EF4-FFF2-40B4-BE49-F238E27FC236}">
                <a16:creationId xmlns:a16="http://schemas.microsoft.com/office/drawing/2014/main" id="{3AE33F7B-B14B-8546-99E3-DB848321266B}"/>
              </a:ext>
            </a:extLst>
          </p:cNvPr>
          <p:cNvSpPr/>
          <p:nvPr/>
        </p:nvSpPr>
        <p:spPr>
          <a:xfrm>
            <a:off x="307707" y="3562130"/>
            <a:ext cx="1162878" cy="1162878"/>
          </a:xfrm>
          <a:prstGeom prst="ellipse">
            <a:avLst/>
          </a:prstGeom>
          <a:blipFill dpi="0" rotWithShape="1"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Enjoy the View</a:t>
            </a:r>
          </a:p>
        </p:txBody>
      </p:sp>
      <p:sp>
        <p:nvSpPr>
          <p:cNvPr id="37" name="Oval 36" descr="Group of people relaxing on cliffside">
            <a:extLst>
              <a:ext uri="{FF2B5EF4-FFF2-40B4-BE49-F238E27FC236}">
                <a16:creationId xmlns:a16="http://schemas.microsoft.com/office/drawing/2014/main" id="{425415D0-F69B-2232-FA1E-29A496642503}"/>
              </a:ext>
            </a:extLst>
          </p:cNvPr>
          <p:cNvSpPr/>
          <p:nvPr/>
        </p:nvSpPr>
        <p:spPr>
          <a:xfrm>
            <a:off x="4350300" y="1685238"/>
            <a:ext cx="1162878" cy="1162878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Enjoy the View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A09BDF0-5B83-8825-6451-60001279D3BE}"/>
              </a:ext>
            </a:extLst>
          </p:cNvPr>
          <p:cNvSpPr/>
          <p:nvPr/>
        </p:nvSpPr>
        <p:spPr>
          <a:xfrm>
            <a:off x="6843818" y="2506220"/>
            <a:ext cx="1162878" cy="1162878"/>
          </a:xfrm>
          <a:prstGeom prst="ellipse">
            <a:avLst/>
          </a:prstGeom>
          <a:blipFill dpi="0" rotWithShape="1">
            <a:blip r:embed="rId8">
              <a:alphaModFix amt="78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Gettng</a:t>
            </a:r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 Tired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-1 Croo</a:t>
            </a:r>
          </a:p>
        </p:txBody>
      </p:sp>
      <p:sp>
        <p:nvSpPr>
          <p:cNvPr id="40" name="Oval 39" descr="Group of people relaxing on cliffside">
            <a:extLst>
              <a:ext uri="{FF2B5EF4-FFF2-40B4-BE49-F238E27FC236}">
                <a16:creationId xmlns:a16="http://schemas.microsoft.com/office/drawing/2014/main" id="{3A0E273D-3FD2-C8A5-86EF-16F059B47C80}"/>
              </a:ext>
            </a:extLst>
          </p:cNvPr>
          <p:cNvSpPr/>
          <p:nvPr/>
        </p:nvSpPr>
        <p:spPr>
          <a:xfrm>
            <a:off x="7813807" y="3455609"/>
            <a:ext cx="1162878" cy="1162878"/>
          </a:xfrm>
          <a:prstGeom prst="ellipse">
            <a:avLst/>
          </a:prstGeom>
          <a:blipFill dpi="0" rotWithShape="1"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Enjoy the View</a:t>
            </a:r>
          </a:p>
        </p:txBody>
      </p:sp>
      <p:sp>
        <p:nvSpPr>
          <p:cNvPr id="41" name="Oval 40" descr="Group of people relaxing on cliffside">
            <a:extLst>
              <a:ext uri="{FF2B5EF4-FFF2-40B4-BE49-F238E27FC236}">
                <a16:creationId xmlns:a16="http://schemas.microsoft.com/office/drawing/2014/main" id="{18663D16-D10E-92B8-D6BD-D5865F3B3EC0}"/>
              </a:ext>
            </a:extLst>
          </p:cNvPr>
          <p:cNvSpPr/>
          <p:nvPr/>
        </p:nvSpPr>
        <p:spPr>
          <a:xfrm>
            <a:off x="6906580" y="6021370"/>
            <a:ext cx="1162878" cy="1162878"/>
          </a:xfrm>
          <a:prstGeom prst="ellipse">
            <a:avLst/>
          </a:prstGeom>
          <a:blipFill dpi="0" rotWithShape="1"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Enjoy the View</a:t>
            </a:r>
          </a:p>
        </p:txBody>
      </p:sp>
      <p:sp>
        <p:nvSpPr>
          <p:cNvPr id="42" name="Oval 41" descr="Group of people relaxing on cliffside">
            <a:extLst>
              <a:ext uri="{FF2B5EF4-FFF2-40B4-BE49-F238E27FC236}">
                <a16:creationId xmlns:a16="http://schemas.microsoft.com/office/drawing/2014/main" id="{FAA99449-F677-CA62-8D5C-F0DAB0AB589F}"/>
              </a:ext>
            </a:extLst>
          </p:cNvPr>
          <p:cNvSpPr/>
          <p:nvPr/>
        </p:nvSpPr>
        <p:spPr>
          <a:xfrm>
            <a:off x="11303513" y="7681277"/>
            <a:ext cx="1162878" cy="1162878"/>
          </a:xfrm>
          <a:prstGeom prst="ellipse">
            <a:avLst/>
          </a:prstGeom>
          <a:blipFill dpi="0" rotWithShape="1"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Enjoy the View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F54F8122-4D02-6355-D7E1-4C140937817A}"/>
              </a:ext>
            </a:extLst>
          </p:cNvPr>
          <p:cNvSpPr/>
          <p:nvPr/>
        </p:nvSpPr>
        <p:spPr>
          <a:xfrm>
            <a:off x="14538248" y="6412002"/>
            <a:ext cx="1162878" cy="1162878"/>
          </a:xfrm>
          <a:prstGeom prst="ellipse">
            <a:avLst/>
          </a:prstGeom>
          <a:blipFill dpi="0" rotWithShape="1">
            <a:blip r:embed="rId8">
              <a:alphaModFix amt="78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Litter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- 2 </a:t>
            </a:r>
            <a:r>
              <a:rPr lang="en-US" sz="1200" b="1" dirty="0" err="1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croo</a:t>
            </a:r>
            <a:endParaRPr lang="en-US" sz="1200" b="1" dirty="0">
              <a:solidFill>
                <a:schemeClr val="tx1"/>
              </a:solidFill>
              <a:latin typeface="Showcard Gothic" panose="04020904020102020604" pitchFamily="82" charset="0"/>
              <a:ea typeface="HGGothicE" panose="020B0400000000000000" pitchFamily="49" charset="-128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8E1E7C30-B426-632D-1941-B199B5D3DBDE}"/>
              </a:ext>
            </a:extLst>
          </p:cNvPr>
          <p:cNvSpPr/>
          <p:nvPr/>
        </p:nvSpPr>
        <p:spPr>
          <a:xfrm>
            <a:off x="14829928" y="2761329"/>
            <a:ext cx="1162878" cy="1162878"/>
          </a:xfrm>
          <a:prstGeom prst="ellipse">
            <a:avLst/>
          </a:prstGeom>
          <a:blipFill dpi="0" rotWithShape="1">
            <a:blip r:embed="rId8">
              <a:alphaModFix amt="78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LeFt</a:t>
            </a:r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 Gear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  <a:latin typeface="Showcard Gothic" panose="04020904020102020604" pitchFamily="82" charset="0"/>
                <a:ea typeface="HGGothicE" panose="020B0400000000000000" pitchFamily="49" charset="-128"/>
              </a:rPr>
              <a:t>Go Back 2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49D8956-176D-5223-E48F-CDFC78D3A3E4}"/>
              </a:ext>
            </a:extLst>
          </p:cNvPr>
          <p:cNvSpPr/>
          <p:nvPr/>
        </p:nvSpPr>
        <p:spPr>
          <a:xfrm>
            <a:off x="5817591" y="1580182"/>
            <a:ext cx="4503733" cy="923330"/>
          </a:xfrm>
          <a:prstGeom prst="rect">
            <a:avLst/>
          </a:prstGeom>
          <a:noFill/>
        </p:spPr>
        <p:txBody>
          <a:bodyPr spcFirstLastPara="1" wrap="none" lIns="91440" tIns="45720" rIns="91440" bIns="45720" numCol="1">
            <a:prstTxWarp prst="textArchUp">
              <a:avLst/>
            </a:prstTxWarp>
            <a:spAutoFit/>
          </a:bodyPr>
          <a:lstStyle/>
          <a:p>
            <a:pPr algn="ctr"/>
            <a:r>
              <a:rPr lang="en-US" sz="6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Croo </a:t>
            </a:r>
          </a:p>
          <a:p>
            <a:pPr algn="ctr"/>
            <a:r>
              <a:rPr lang="en-US" sz="5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The Hiking Game</a:t>
            </a:r>
          </a:p>
        </p:txBody>
      </p:sp>
    </p:spTree>
    <p:extLst>
      <p:ext uri="{BB962C8B-B14F-4D97-AF65-F5344CB8AC3E}">
        <p14:creationId xmlns:p14="http://schemas.microsoft.com/office/powerpoint/2010/main" val="7797249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209</TotalTime>
  <Words>110</Words>
  <Application>Microsoft Office PowerPoint</Application>
  <PresentationFormat>Custom</PresentationFormat>
  <Paragraphs>53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Algerian</vt:lpstr>
      <vt:lpstr>Aptos</vt:lpstr>
      <vt:lpstr>Aptos Display</vt:lpstr>
      <vt:lpstr>Arial</vt:lpstr>
      <vt:lpstr>Showcard Gothic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William Symans</dc:creator>
  <cp:lastModifiedBy>William Symans</cp:lastModifiedBy>
  <cp:revision>2</cp:revision>
  <dcterms:created xsi:type="dcterms:W3CDTF">2025-02-25T13:00:29Z</dcterms:created>
  <dcterms:modified xsi:type="dcterms:W3CDTF">2025-03-25T20:16:25Z</dcterms:modified>
</cp:coreProperties>
</file>

<file path=docProps/thumbnail.jpeg>
</file>